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1"/>
  </p:normalViewPr>
  <p:slideViewPr>
    <p:cSldViewPr snapToGrid="0" snapToObjects="1">
      <p:cViewPr varScale="1">
        <p:scale>
          <a:sx n="95" d="100"/>
          <a:sy n="95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518558"/>
          </a:xfrm>
        </p:spPr>
        <p:txBody>
          <a:bodyPr/>
          <a:lstStyle/>
          <a:p>
            <a:pPr algn="ctr"/>
            <a:r>
              <a:rPr lang="en-US" sz="4400" dirty="0"/>
              <a:t>Final </a:t>
            </a:r>
            <a:r>
              <a:rPr lang="en-US" sz="4400"/>
              <a:t>Project </a:t>
            </a:r>
            <a:r>
              <a:rPr lang="en-US" sz="4400" smtClean="0"/>
              <a:t>Proposal</a:t>
            </a:r>
            <a:br>
              <a:rPr lang="en-US" sz="440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Basketball movement tracking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Wei Hong (wh951)</a:t>
            </a:r>
          </a:p>
          <a:p>
            <a:pPr algn="r"/>
            <a:r>
              <a:rPr lang="en-US" dirty="0"/>
              <a:t>Nan Wang (nw953) </a:t>
            </a:r>
          </a:p>
        </p:txBody>
      </p:sp>
    </p:spTree>
    <p:extLst>
      <p:ext uri="{BB962C8B-B14F-4D97-AF65-F5344CB8AC3E}">
        <p14:creationId xmlns:p14="http://schemas.microsoft.com/office/powerpoint/2010/main" val="20923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1" y="1403348"/>
            <a:ext cx="8946541" cy="4195481"/>
          </a:xfrm>
        </p:spPr>
        <p:txBody>
          <a:bodyPr/>
          <a:lstStyle/>
          <a:p>
            <a:r>
              <a:rPr kumimoji="1" lang="en-US" altLang="zh-CN" dirty="0" smtClean="0"/>
              <a:t>How to get P and P’?</a:t>
            </a:r>
          </a:p>
          <a:p>
            <a:r>
              <a:rPr kumimoji="1" lang="en-US" altLang="zh-CN" dirty="0" smtClean="0"/>
              <a:t>By choosing the world coordinates the same as the camera coordinates of the first camera, we have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K and K’ already known. And For R and t remember 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So, everything can be calculated.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1" y="2704912"/>
            <a:ext cx="4889500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17" y="3897870"/>
            <a:ext cx="2730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4. 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32" y="1737360"/>
            <a:ext cx="5234634" cy="40227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0" y="880452"/>
            <a:ext cx="4445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6920"/>
            <a:ext cx="8946541" cy="462148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1. Motivation</a:t>
            </a:r>
          </a:p>
          <a:p>
            <a:r>
              <a:rPr lang="en-US" sz="3600" dirty="0" smtClean="0"/>
              <a:t>2. Technical Setup</a:t>
            </a:r>
          </a:p>
          <a:p>
            <a:r>
              <a:rPr lang="en-US" sz="3600" dirty="0"/>
              <a:t>3</a:t>
            </a:r>
            <a:r>
              <a:rPr lang="en-US" sz="3600" dirty="0" smtClean="0"/>
              <a:t>. </a:t>
            </a:r>
            <a:r>
              <a:rPr lang="en-US" sz="3600" dirty="0" smtClean="0"/>
              <a:t>Algorithms</a:t>
            </a:r>
          </a:p>
          <a:p>
            <a:r>
              <a:rPr lang="en-US" sz="3600" dirty="0"/>
              <a:t>4</a:t>
            </a:r>
            <a:r>
              <a:rPr lang="en-US" sz="3600" dirty="0" smtClean="0"/>
              <a:t>. </a:t>
            </a:r>
            <a:r>
              <a:rPr lang="en-US" sz="3600" dirty="0" smtClean="0"/>
              <a:t>Results</a:t>
            </a:r>
          </a:p>
          <a:p>
            <a:r>
              <a:rPr lang="en-US" sz="3600" dirty="0"/>
              <a:t>5</a:t>
            </a:r>
            <a:r>
              <a:rPr lang="en-US" sz="3600" dirty="0" smtClean="0"/>
              <a:t>. </a:t>
            </a:r>
            <a:r>
              <a:rPr lang="en-US" sz="3600" dirty="0" smtClean="0"/>
              <a:t>Short Review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94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64994"/>
            <a:ext cx="11075736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2. Technical </a:t>
            </a:r>
            <a:r>
              <a:rPr lang="en-US" sz="4400" dirty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62" y="1232550"/>
            <a:ext cx="9347199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653" y="5133090"/>
            <a:ext cx="1835699" cy="148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759" y="5185341"/>
            <a:ext cx="2120840" cy="15666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23476" y="5374977"/>
            <a:ext cx="498764" cy="501888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00280" y="5165609"/>
            <a:ext cx="498764" cy="501888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6" y="340300"/>
            <a:ext cx="6006628" cy="3375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2863064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6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54"/>
            <a:ext cx="7422482" cy="4611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26" y="2631022"/>
            <a:ext cx="7310477" cy="40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9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25310"/>
            <a:ext cx="10058400" cy="1450757"/>
          </a:xfrm>
        </p:spPr>
        <p:txBody>
          <a:bodyPr/>
          <a:lstStyle/>
          <a:p>
            <a:r>
              <a:rPr lang="en-US" altLang="zh-CN" sz="4400" dirty="0" smtClean="0"/>
              <a:t>3. Algorithms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1800" dirty="0">
                <a:ea typeface="+mn-ea"/>
                <a:cs typeface="+mn-cs"/>
              </a:rPr>
              <a:t>First</a:t>
            </a:r>
            <a:r>
              <a:rPr kumimoji="1" lang="en-US" altLang="zh-CN" dirty="0" smtClean="0">
                <a:ea typeface="Constantia" charset="0"/>
                <a:cs typeface="Constantia" charset="0"/>
              </a:rPr>
              <a:t> things first: camera calibration</a:t>
            </a:r>
            <a:endParaRPr kumimoji="1" lang="zh-CN" altLang="en-US" dirty="0">
              <a:ea typeface="Constantia" charset="0"/>
              <a:cs typeface="Constantia" charset="0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5580185" y="3270738"/>
            <a:ext cx="1418492" cy="51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87" y="2861530"/>
            <a:ext cx="3247292" cy="1826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642766" y="5067273"/>
                <a:ext cx="1844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0" dirty="0" smtClean="0"/>
                  <a:t>Intrinsic matrices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766" y="5067273"/>
                <a:ext cx="184471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98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46" y="2093547"/>
            <a:ext cx="3805543" cy="2053557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>
            <a:off x="8565125" y="4407877"/>
            <a:ext cx="0" cy="57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156448"/>
            <a:ext cx="8946541" cy="5091952"/>
          </a:xfrm>
        </p:spPr>
        <p:txBody>
          <a:bodyPr/>
          <a:lstStyle/>
          <a:p>
            <a:r>
              <a:rPr kumimoji="1" lang="en-US" altLang="zh-CN" dirty="0" smtClean="0"/>
              <a:t>Calculating Fundamental Matrix and Essential Matrix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4296884"/>
            <a:ext cx="2868247" cy="2151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96" y="2463379"/>
            <a:ext cx="3030397" cy="22727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15" y="3055870"/>
            <a:ext cx="1028700" cy="3949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77" y="3733162"/>
            <a:ext cx="2984500" cy="1979139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V="1">
            <a:off x="2914148" y="3571648"/>
            <a:ext cx="3778741" cy="4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775937" y="3200400"/>
                <a:ext cx="55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37" y="3200400"/>
                <a:ext cx="550985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/>
          <p:cNvCxnSpPr/>
          <p:nvPr/>
        </p:nvCxnSpPr>
        <p:spPr>
          <a:xfrm>
            <a:off x="7501734" y="3591968"/>
            <a:ext cx="1699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322794" y="3200399"/>
                <a:ext cx="55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794" y="3200399"/>
                <a:ext cx="550985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757456" y="3127233"/>
                <a:ext cx="1188402" cy="280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456" y="3127233"/>
                <a:ext cx="1188402" cy="280333"/>
              </a:xfrm>
              <a:prstGeom prst="rect">
                <a:avLst/>
              </a:prstGeom>
              <a:blipFill rotWithShape="0">
                <a:blip r:embed="rId8"/>
                <a:stretch>
                  <a:fillRect l="-4639" r="-206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Triangulation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560092" y="2353854"/>
                <a:ext cx="11670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𝑃𝑋</m:t>
                      </m:r>
                    </m:oMath>
                  </m:oMathPara>
                </a14:m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092" y="2353854"/>
                <a:ext cx="1167050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4688" r="-3646"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49" y="2630854"/>
            <a:ext cx="3799044" cy="2322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76582" y="1976558"/>
            <a:ext cx="4520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 and P’ map the world point X to sensor coordinates (x,y,1)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If we know P and P’, we can calculate X by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90" y="3530246"/>
            <a:ext cx="4011873" cy="2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3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</TotalTime>
  <Words>139</Words>
  <Application>Microsoft Macintosh PowerPoint</Application>
  <PresentationFormat>宽屏</PresentationFormat>
  <Paragraphs>34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Cambria Math</vt:lpstr>
      <vt:lpstr>Century Gothic</vt:lpstr>
      <vt:lpstr>Constantia</vt:lpstr>
      <vt:lpstr>Wingdings 3</vt:lpstr>
      <vt:lpstr>宋体</vt:lpstr>
      <vt:lpstr>Arial</vt:lpstr>
      <vt:lpstr>Ion</vt:lpstr>
      <vt:lpstr>Final Project Proposal  Basketball movement tracking</vt:lpstr>
      <vt:lpstr>PowerPoint 演示文稿</vt:lpstr>
      <vt:lpstr>1. Motivation</vt:lpstr>
      <vt:lpstr>2. Technical Setup</vt:lpstr>
      <vt:lpstr>PowerPoint 演示文稿</vt:lpstr>
      <vt:lpstr>PowerPoint 演示文稿</vt:lpstr>
      <vt:lpstr>3. Algorithms </vt:lpstr>
      <vt:lpstr>PowerPoint 演示文稿</vt:lpstr>
      <vt:lpstr>PowerPoint 演示文稿</vt:lpstr>
      <vt:lpstr>PowerPoint 演示文稿</vt:lpstr>
      <vt:lpstr>4. Result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  Basketball movement tracking</dc:title>
  <dc:creator>HongWei</dc:creator>
  <cp:lastModifiedBy>Nan Wang</cp:lastModifiedBy>
  <cp:revision>8</cp:revision>
  <dcterms:created xsi:type="dcterms:W3CDTF">2016-05-02T22:21:00Z</dcterms:created>
  <dcterms:modified xsi:type="dcterms:W3CDTF">2016-05-02T23:43:49Z</dcterms:modified>
</cp:coreProperties>
</file>